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3"/>
  </p:handoutMasterIdLst>
  <p:sldIdLst>
    <p:sldId id="319" r:id="rId2"/>
    <p:sldId id="299" r:id="rId3"/>
    <p:sldId id="293" r:id="rId4"/>
    <p:sldId id="290" r:id="rId5"/>
    <p:sldId id="310" r:id="rId6"/>
    <p:sldId id="292" r:id="rId7"/>
    <p:sldId id="307" r:id="rId8"/>
    <p:sldId id="305" r:id="rId9"/>
    <p:sldId id="304" r:id="rId10"/>
    <p:sldId id="291" r:id="rId11"/>
    <p:sldId id="295" r:id="rId12"/>
    <p:sldId id="306" r:id="rId13"/>
    <p:sldId id="301" r:id="rId14"/>
    <p:sldId id="296" r:id="rId15"/>
    <p:sldId id="309" r:id="rId16"/>
    <p:sldId id="308" r:id="rId17"/>
    <p:sldId id="300" r:id="rId18"/>
    <p:sldId id="318" r:id="rId19"/>
    <p:sldId id="279" r:id="rId20"/>
    <p:sldId id="287" r:id="rId21"/>
    <p:sldId id="284" r:id="rId22"/>
    <p:sldId id="288" r:id="rId23"/>
    <p:sldId id="281" r:id="rId24"/>
    <p:sldId id="289" r:id="rId25"/>
    <p:sldId id="278" r:id="rId26"/>
    <p:sldId id="267" r:id="rId27"/>
    <p:sldId id="270" r:id="rId28"/>
    <p:sldId id="273" r:id="rId29"/>
    <p:sldId id="269" r:id="rId30"/>
    <p:sldId id="271" r:id="rId31"/>
    <p:sldId id="272" r:id="rId32"/>
    <p:sldId id="259" r:id="rId33"/>
    <p:sldId id="260" r:id="rId34"/>
    <p:sldId id="257" r:id="rId35"/>
    <p:sldId id="263" r:id="rId36"/>
    <p:sldId id="261" r:id="rId37"/>
    <p:sldId id="264" r:id="rId38"/>
    <p:sldId id="265" r:id="rId39"/>
    <p:sldId id="274" r:id="rId40"/>
    <p:sldId id="275" r:id="rId41"/>
    <p:sldId id="276" r:id="rId42"/>
    <p:sldId id="266" r:id="rId43"/>
    <p:sldId id="277" r:id="rId44"/>
    <p:sldId id="268" r:id="rId45"/>
    <p:sldId id="311" r:id="rId46"/>
    <p:sldId id="312" r:id="rId47"/>
    <p:sldId id="313" r:id="rId48"/>
    <p:sldId id="314" r:id="rId49"/>
    <p:sldId id="315" r:id="rId50"/>
    <p:sldId id="316" r:id="rId51"/>
    <p:sldId id="317" r:id="rId52"/>
  </p:sldIdLst>
  <p:sldSz cx="9144000" cy="5143500" type="screen16x9"/>
  <p:notesSz cx="6858000" cy="9144000"/>
  <p:embeddedFontLst>
    <p:embeddedFont>
      <p:font typeface="AnticFont" panose="020B0604020202020204"/>
      <p:regular r:id="rId54"/>
    </p:embeddedFont>
    <p:embeddedFont>
      <p:font typeface="AR DARLING" panose="020B060402020202020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CC99"/>
    <a:srgbClr val="FFCC66"/>
    <a:srgbClr val="9E1A1A"/>
    <a:srgbClr val="ABCACC"/>
    <a:srgbClr val="B4C9E2"/>
    <a:srgbClr val="D5E1EF"/>
    <a:srgbClr val="2B1721"/>
    <a:srgbClr val="42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68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28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B9C55-4AE1-4185-8C1C-06FD0FE0EAAB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6FD24-6286-434C-BCB9-044FD9CC97D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A833C74-1075-478C-B759-E4BFF0533EF4}" type="datetimeFigureOut">
              <a:rPr lang="fr-FR" smtClean="0"/>
              <a:pPr/>
              <a:t>07/06/2020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EF5429-8B4C-47D6-9830-FD39936F18B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424964394,&quot;Placement&quot;:&quot;Footer&quot;,&quot;Top&quot;:385.3781,&quot;Left&quot;:634.774353,&quot;SlideWidth&quot;:720,&quot;SlideHeight&quot;:405}">
            <a:extLst>
              <a:ext uri="{FF2B5EF4-FFF2-40B4-BE49-F238E27FC236}">
                <a16:creationId xmlns:a16="http://schemas.microsoft.com/office/drawing/2014/main" id="{97A63789-B238-4C12-8BFA-F4399FAED864}"/>
              </a:ext>
            </a:extLst>
          </p:cNvPr>
          <p:cNvSpPr txBox="1"/>
          <p:nvPr userDrawn="1"/>
        </p:nvSpPr>
        <p:spPr>
          <a:xfrm>
            <a:off x="8061634" y="48943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-498414" y="0"/>
            <a:ext cx="10577694" cy="5143501"/>
            <a:chOff x="-498414" y="0"/>
            <a:chExt cx="10577694" cy="5143501"/>
          </a:xfrm>
        </p:grpSpPr>
        <p:pic>
          <p:nvPicPr>
            <p:cNvPr id="1029" name="Picture 5" descr="F:\NATE-WEB\Nate Web\Pages web\thesmoothtrio\sources\ombres_textures_avec_texteFB_redim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498414" y="2211710"/>
              <a:ext cx="5214430" cy="2931791"/>
            </a:xfrm>
            <a:prstGeom prst="rect">
              <a:avLst/>
            </a:prstGeom>
            <a:noFill/>
          </p:spPr>
        </p:pic>
        <p:pic>
          <p:nvPicPr>
            <p:cNvPr id="1026" name="Picture 2" descr="https://scontent-cdg2-1.xx.fbcdn.net/v/t1.0-9/549091_254632128050872_526106002_n.jpg?oh=97b65b739ab518ae7a14738c0de6e004&amp;oe=58A9967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3863660" cy="2571749"/>
            </a:xfrm>
            <a:prstGeom prst="rect">
              <a:avLst/>
            </a:prstGeom>
            <a:noFill/>
          </p:spPr>
        </p:pic>
        <p:pic>
          <p:nvPicPr>
            <p:cNvPr id="1028" name="Picture 4" descr="https://scontent-cdg2-1.xx.fbcdn.net/v/t1.0-9/11406875_1581977302055307_4112019026875231162_n.jpg?oh=d39b9c7049b224306f22f702e34402c9&amp;oe=5876941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00243" y="0"/>
              <a:ext cx="2643757" cy="2643758"/>
            </a:xfrm>
            <a:prstGeom prst="rect">
              <a:avLst/>
            </a:prstGeom>
            <a:noFill/>
          </p:spPr>
        </p:pic>
        <p:sp>
          <p:nvSpPr>
            <p:cNvPr id="7" name="Ellipse 6"/>
            <p:cNvSpPr/>
            <p:nvPr/>
          </p:nvSpPr>
          <p:spPr>
            <a:xfrm>
              <a:off x="3059832" y="483518"/>
              <a:ext cx="4418957" cy="12035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6600" dirty="0">
                  <a:solidFill>
                    <a:schemeClr val="tx1"/>
                  </a:solidFill>
                  <a:latin typeface="AR DARLING" pitchFamily="2" charset="0"/>
                </a:rPr>
                <a:t>INTEL</a:t>
              </a:r>
              <a:endParaRPr lang="fr-FR" sz="2800" dirty="0">
                <a:solidFill>
                  <a:schemeClr val="tx1"/>
                </a:solidFill>
                <a:latin typeface="AR DARLING" pitchFamily="2" charset="0"/>
              </a:endParaRPr>
            </a:p>
          </p:txBody>
        </p:sp>
        <p:sp>
          <p:nvSpPr>
            <p:cNvPr id="8" name="Ellipse 7"/>
            <p:cNvSpPr/>
            <p:nvPr/>
          </p:nvSpPr>
          <p:spPr>
            <a:xfrm rot="951449">
              <a:off x="3282144" y="2144753"/>
              <a:ext cx="4418957" cy="118851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7200" dirty="0">
                  <a:solidFill>
                    <a:schemeClr val="tx1"/>
                  </a:solidFill>
                  <a:latin typeface="AR DARLING" pitchFamily="2" charset="0"/>
                </a:rPr>
                <a:t>MUSIC</a:t>
              </a:r>
            </a:p>
          </p:txBody>
        </p:sp>
        <p:sp>
          <p:nvSpPr>
            <p:cNvPr id="9" name="Ellipse 8"/>
            <p:cNvSpPr/>
            <p:nvPr/>
          </p:nvSpPr>
          <p:spPr>
            <a:xfrm rot="20613616">
              <a:off x="3644099" y="3462163"/>
              <a:ext cx="6435181" cy="98757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fr-FR" sz="7200" dirty="0">
                  <a:solidFill>
                    <a:schemeClr val="tx1"/>
                  </a:solidFill>
                  <a:latin typeface="AR DARLING" pitchFamily="2" charset="0"/>
                </a:rPr>
                <a:t>FESTIVAL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:\EN COURS\Montages video\Smooth clips\Night shadow train - images\tumblr_nthvcue9iy1tqou9g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2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EN COURS\Montages video\Smooth clips\Night shadow train - image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2989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EN COURS\Montages video\Smooth clips\Night shadow train - images\New\tumblr_mseze4C5lc1sonbxm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0" y="0"/>
            <a:ext cx="9144000" cy="532180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EN COURS\Montages video\Smooth clips\Night shadow train - images\photofunky (1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1714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EN COURS\Montages video\Smooth clips\Night shadow train - images\giphy (3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EN COURS\Montages video\Smooth clips\Night shadow train - images\New\orage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EN COURS\Montages video\Smooth clips\Night shadow train - images\New\ru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6621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EN COURS\Montages video\Smooth clips\Night shadow train - images\New\fal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2" y="-1100658"/>
            <a:ext cx="10932032" cy="7992888"/>
          </a:xfrm>
          <a:prstGeom prst="rect">
            <a:avLst/>
          </a:prstGeom>
          <a:noFill/>
        </p:spPr>
      </p:pic>
      <p:pic>
        <p:nvPicPr>
          <p:cNvPr id="1029" name="Picture 5" descr="F:\EN COURS\Montages video\Smooth clips\Night shadow train - images\New\fall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0" y="-1100658"/>
            <a:ext cx="10904834" cy="799288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pic>
        <p:nvPicPr>
          <p:cNvPr id="2" name="Picture 2" descr="F:\EN COURS\Montages video\Smooth clips\turkois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87583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AFTER</a:t>
            </a:r>
          </a:p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CHRISTMAS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NIGHT SHADOW TRAIN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clips\After Christmas - images\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6536" cy="52855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EN COURS\Montages video\Smooth Slap my head\After Christmas - images\utmrxoh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-1"/>
            <a:ext cx="6768752" cy="5119769"/>
          </a:xfrm>
          <a:prstGeom prst="rect">
            <a:avLst/>
          </a:prstGeom>
          <a:noFill/>
        </p:spPr>
      </p:pic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7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5" presetClass="exit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xit" presetSubtype="0" fill="hold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grpId="2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  <p:bldP spid="6" grpId="0"/>
      <p:bldP spid="6" grpId="1"/>
      <p:bldP spid="7" grpId="0"/>
      <p:bldP spid="7" grpId="1"/>
      <p:bldP spid="8" grpId="1"/>
      <p:bldP spid="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75"/>
                            </p:stCondLst>
                            <p:childTnLst>
                              <p:par>
                                <p:cTn id="5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clips\After Christmas - images\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2135" cy="51435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SLAP</a:t>
            </a:r>
          </a:p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MY HEAD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Slap my head\countdown 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2064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:\EN COURS\Montages video\Smooth Slap my head\giphy (2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0"/>
            <a:ext cx="5715000" cy="5143500"/>
          </a:xfrm>
          <a:prstGeom prst="rect">
            <a:avLst/>
          </a:prstGeom>
          <a:noFill/>
        </p:spPr>
      </p:pic>
      <p:pic>
        <p:nvPicPr>
          <p:cNvPr id="9218" name="Picture 2" descr="F:\EN COURS\Montages video\Smooth Slap my head\tumblr95ln5r3lpBM01qhxxnvo195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5083077" cy="5143500"/>
          </a:xfrm>
          <a:prstGeom prst="rect">
            <a:avLst/>
          </a:prstGeom>
          <a:noFill/>
        </p:spPr>
      </p:pic>
      <p:pic>
        <p:nvPicPr>
          <p:cNvPr id="4098" name="Picture 2" descr="F:\EN COURS\Montages video\Smooth Slap my head\vein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7290" y="1203598"/>
            <a:ext cx="4076710" cy="256832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2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3" presetClass="entr" presetSubtype="32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3" presetClass="exit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plus(in)">
                                      <p:cBhvr>
                                        <p:cTn id="20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7" presetID="33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32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:\EN COURS\Montages video\Smooth clips\Night shadow train - images\New\moon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27073"/>
            <a:ext cx="9144000" cy="618134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6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BCA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F:\EN COURS\Montages video\Smooth Slap my head\shark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1313" y="0"/>
            <a:ext cx="6192687" cy="7037144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 rot="20644603">
            <a:off x="-600591" y="1806288"/>
            <a:ext cx="4905469" cy="1428214"/>
          </a:xfrm>
          <a:prstGeom prst="ellipse">
            <a:avLst/>
          </a:prstGeom>
          <a:solidFill>
            <a:schemeClr val="tx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600" dirty="0">
                <a:solidFill>
                  <a:srgbClr val="0070C0"/>
                </a:solidFill>
                <a:latin typeface="AR DARLING" pitchFamily="2" charset="0"/>
              </a:rPr>
              <a:t>SHARK</a:t>
            </a:r>
            <a:endParaRPr lang="fr-FR" sz="2800" dirty="0">
              <a:solidFill>
                <a:srgbClr val="0070C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20644603">
            <a:off x="-589725" y="3261376"/>
            <a:ext cx="5616799" cy="1038701"/>
          </a:xfrm>
          <a:prstGeom prst="ellipse">
            <a:avLst/>
          </a:prstGeom>
          <a:solidFill>
            <a:schemeClr val="tx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4800" dirty="0">
                <a:solidFill>
                  <a:srgbClr val="0070C0"/>
                </a:solidFill>
                <a:latin typeface="AR DARLING" pitchFamily="2" charset="0"/>
              </a:rPr>
              <a:t>In </a:t>
            </a:r>
            <a:r>
              <a:rPr lang="fr-FR" sz="4800" dirty="0" err="1">
                <a:solidFill>
                  <a:srgbClr val="0070C0"/>
                </a:solidFill>
                <a:latin typeface="AR DARLING" pitchFamily="2" charset="0"/>
              </a:rPr>
              <a:t>your</a:t>
            </a:r>
            <a:r>
              <a:rPr lang="fr-FR" sz="4800" dirty="0">
                <a:solidFill>
                  <a:srgbClr val="0070C0"/>
                </a:solidFill>
                <a:latin typeface="AR DARLING" pitchFamily="2" charset="0"/>
              </a:rPr>
              <a:t> </a:t>
            </a:r>
            <a:r>
              <a:rPr lang="fr-FR" sz="4800" dirty="0" err="1">
                <a:solidFill>
                  <a:srgbClr val="0070C0"/>
                </a:solidFill>
                <a:latin typeface="AR DARLING" pitchFamily="2" charset="0"/>
              </a:rPr>
              <a:t>head</a:t>
            </a:r>
            <a:endParaRPr lang="fr-FR" dirty="0">
              <a:solidFill>
                <a:srgbClr val="0070C0"/>
              </a:solidFill>
              <a:latin typeface="AR DARLING" pitchFamily="2" charset="0"/>
            </a:endParaRPr>
          </a:p>
        </p:txBody>
      </p:sp>
      <p:pic>
        <p:nvPicPr>
          <p:cNvPr id="8" name="Picture 2" descr="F:\EN COURS\Montages video\Smooth Slap my head\BeautifulFaceanimatedbyAshle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82061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9" presetClass="entr" presetSubtype="0" accel="10000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9" presetClass="entr" presetSubtype="0" accel="10000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51" presetClass="exit" presetSubtype="0" fill="hold" grpId="2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30" dur="123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31" dur="123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32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33" dur="123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34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5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40" dur="123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41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42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43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44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29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1" animBg="1"/>
      <p:bldP spid="6" grpId="2" animBg="1"/>
      <p:bldP spid="7" grpId="1" animBg="1"/>
      <p:bldP spid="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Slap my head\brai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60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67544" y="123478"/>
            <a:ext cx="839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latin typeface="Induction" pitchFamily="2" charset="0"/>
              </a:rPr>
              <a:t>BRAIN  INVASION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 rot="20644603">
            <a:off x="205901" y="424326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-392025" y="1764421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6" name="Ellipse 5"/>
          <p:cNvSpPr/>
          <p:nvPr/>
        </p:nvSpPr>
        <p:spPr>
          <a:xfrm rot="1439343">
            <a:off x="5907527" y="-68903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4799893" y="1373103"/>
            <a:ext cx="3554264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8" name="Ellipse 7"/>
          <p:cNvSpPr/>
          <p:nvPr/>
        </p:nvSpPr>
        <p:spPr>
          <a:xfrm rot="198960">
            <a:off x="1968046" y="2827680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EN COURS\Montages video\Smooth Slap my head\tumblr_static_filename_640_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1493" y="-39643"/>
            <a:ext cx="9295493" cy="5203681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 rot="20810735">
            <a:off x="-942360" y="-39326"/>
            <a:ext cx="6425144" cy="22723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  <p:sp>
        <p:nvSpPr>
          <p:cNvPr id="9" name="Ellipse 8"/>
          <p:cNvSpPr/>
          <p:nvPr/>
        </p:nvSpPr>
        <p:spPr>
          <a:xfrm rot="1781650">
            <a:off x="5246289" y="554935"/>
            <a:ext cx="3550182" cy="1337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60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24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843558"/>
            <a:ext cx="4968552" cy="3242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96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71 -0.39938 C -0.03958 -0.31512 0.01563 -0.23889 0.08525 -0.23734 C 0.14045 -0.23024 0.18577 -0.27037 0.18681 -0.32222 C 0.18681 -0.37315 0.14236 -0.42006 0.08629 -0.42407 C 0.05816 -0.42407 0.03281 -0.41666 0.01476 -0.39938 C -0.01146 -0.37623 -0.02691 -0.33827 -0.02691 -0.29382 C -0.02691 -0.27037 -0.02239 -0.24691 -0.01423 -0.22623 C 0.00469 -0.18179 0.04184 -0.15277 0.08438 -0.14845 C 0.1342 -0.14166 0.175 -0.17963 0.175 -0.22284 C 0.17587 -0.27037 0.13507 -0.31203 0.08525 -0.31852 C 0.06007 -0.31852 0.03733 -0.31203 0.02014 -0.29784 C -0.0026 -0.27438 -0.01701 -0.23734 -0.01701 -0.20123 C -0.01701 -0.17963 -0.0125 -0.15895 -0.00521 -0.13827 C 0.01198 -0.1 0.04462 -0.06882 0.08351 -0.06574 C 0.12882 -0.06265 0.16511 -0.09691 0.16511 -0.13827 C 0.16597 -0.17963 0.12969 -0.21697 0.08438 -0.22006 C 0.06181 -0.22284 0.04097 -0.21697 0.02552 -0.20277 C 0.00469 -0.18179 -0.00694 -0.15277 -0.00694 -0.11358 C -0.00694 -0.09691 -0.0033 -0.07654 0.00295 -0.05926 C 0.0184 -0.02407 0.04827 0.00278 0.08264 0.00556 C 0.12344 0.00556 0.1559 -0.02222 0.1559 -0.05926 C 0.1559 -0.09691 0.12431 -0.13086 0.08351 -0.13518 C 0.06354 -0.13518 0.04462 -0.12716 0.03108 -0.11728 C 0.01198 -0.1 0.00104 -0.06882 0.00035 -0.0395 C 0.00035 -0.02222 0.00469 -0.00494 0.01025 0.00957 C 0.02361 0.04383 0.05087 0.0676 0.08177 0.0676 C 0.11788 0.07068 0.14792 0.04723 0.14792 0.01204 C 0.14861 -0.02222 0.11875 -0.05185 0.08264 -0.05524 C 0.06459 -0.05524 0.04722 -0.05185 0.03542 -0.0395 C 0.0184 -0.02407 0.00851 0.00278 0.00851 0.03025 C 0.00851 0.04723 0.01111 0.06081 0.0165 0.07377 C 0.02917 0.10463 0.05278 0.12593 0.08073 0.12871 C 0.11424 0.12871 0.14045 0.10864 0.14045 0.07778 C 0.1415 0.04723 0.11511 0.01945 0.08177 0.01605 C 0.06528 0.01605 0.05087 0.01945 0.04011 0.03025 C 0.02465 0.04383 0.01563 0.0676 0.01563 0.09476 C 0.01563 0.10864 0.0184 0.1179 0.02292 0.1321 C 0.03368 0.16019 0.05538 0.17655 0.08073 0.17963 C 0.11059 0.18334 0.1342 0.16266 0.1342 0.1321 C 0.1342 0.10864 0.11163 0.08118 0.08177 0.08118 C 0.06632 0.07778 0.05278 0.08395 0.04271 0.09074 C 0.02917 0.10463 0.02101 0.12593 0.02101 0.14846 C 0.02101 0.16266 0.02361 0.17346 0.0283 0.18334 C 0.03837 0.20741 0.05816 0.22469 0.08004 0.22871 C 0.10695 0.23179 0.12882 0.2105 0.12882 0.18797 C 0.12882 0.16019 0.10695 0.13889 0.08073 0.13519 C 0.06823 0.13519 0.05538 0.13889 0.04636 0.14846 C 0.03368 0.16019 0.02656 0.17655 0.02656 0.20124 C 0.02656 0.2105 0.02917 0.2213 0.03281 0.23179 C 0.04184 0.25155 0.05903 0.26852 0.08004 0.26852 C 0.10347 0.27223 0.12344 0.25587 0.12344 0.23179 C 0.12344 0.2105 0.10434 0.19044 0.08004 0.19044 C 0.06893 0.18797 0.05729 0.19044 0.04913 0.19723 C 0.03837 0.2105 0.03195 0.22871 0.03195 0.24568 C 0.03195 0.25587 0.03368 0.26605 0.03733 0.27223 C 0.04549 0.29352 0.06094 0.30679 0.08004 0.3105 C 0.10174 0.3105 0.11875 0.29352 0.11875 0.27562 C 0.11875 0.25587 0.10174 0.23519 0.08004 0.23519 C 0.06893 0.23519 0.05903 0.23797 0.05278 0.24568 C 0.04184 0.25155 0.03646 0.26852 0.03646 0.28673 C 0.03646 0.29352 0.03837 0.3034 0.04097 0.3105 C 0.04827 0.33087 0.06268 0.34105 0.079 0.34568 C 0.09896 0.34568 0.11424 0.33087 0.11424 0.3142 C 0.11424 0.29352 0.09896 0.27994 0.08004 0.27562 C 0.06997 0.27562 0.06094 0.27994 0.05452 0.28673 C 0.04549 0.29352 0.04011 0.30679 0.04011 0.32377 C 0.04011 0.33087 0.04184 0.33766 0.04462 0.34568 " pathEditMode="relative" rAng="0" ptsTypes="fffffffffffffffffffffffffffffffffffffffffffffffffffffffffffffffffff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3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7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2" presetClass="exit" presetSubtype="4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50"/>
                            </p:stCondLst>
                            <p:childTnLst>
                              <p:par>
                                <p:cTn id="41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42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43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950"/>
                            </p:stCondLst>
                            <p:childTnLst>
                              <p:par>
                                <p:cTn id="48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2"/>
      <p:bldP spid="10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Slap my head\giphy (1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-1042773"/>
            <a:ext cx="9361040" cy="6926891"/>
          </a:xfrm>
          <a:prstGeom prst="rect">
            <a:avLst/>
          </a:prstGeom>
          <a:noFill/>
        </p:spPr>
      </p:pic>
      <p:pic>
        <p:nvPicPr>
          <p:cNvPr id="3" name="Picture 4" descr="F:\EN COURS\Montages video\Smooth Slap my head\Cqsch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3559"/>
            <a:ext cx="9144000" cy="517705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Slap my head\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56238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323528" y="267494"/>
            <a:ext cx="1545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AR DARLING" pitchFamily="2" charset="0"/>
              </a:rPr>
              <a:t>PULL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588224" y="339502"/>
            <a:ext cx="2411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latin typeface="AR DARLING" pitchFamily="2" charset="0"/>
              </a:rPr>
              <a:t>PULL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9399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 DARLING" pitchFamily="2" charset="0"/>
              </a:rPr>
              <a:t>THE TRIGGER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1"/>
      <p:bldP spid="6" grpId="2"/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EN COURS\Montages video\Smooth Slap my head\tumblr_static_tumblr_static_asxpm7b39goo88cwgwokokkw4_64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1157" cy="5143500"/>
          </a:xfrm>
          <a:prstGeom prst="rect">
            <a:avLst/>
          </a:prstGeom>
          <a:noFill/>
        </p:spPr>
      </p:pic>
      <p:pic>
        <p:nvPicPr>
          <p:cNvPr id="3" name="Picture 7" descr="F:\EN COURS\Montages video\Smooth Slap my head\tumblr_mry16d4lIG1svhzuq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0"/>
            <a:ext cx="6120680" cy="546533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 rot="20644603">
            <a:off x="205901" y="424326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-392025" y="1764421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6" name="Ellipse 5"/>
          <p:cNvSpPr/>
          <p:nvPr/>
        </p:nvSpPr>
        <p:spPr>
          <a:xfrm rot="1439343">
            <a:off x="5907527" y="-68903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4799893" y="1373103"/>
            <a:ext cx="3554264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8" name="Ellipse 7"/>
          <p:cNvSpPr/>
          <p:nvPr/>
        </p:nvSpPr>
        <p:spPr>
          <a:xfrm rot="198960">
            <a:off x="1968046" y="2827680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EN COURS\Montages video\Smooth Slap my head\floodin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9981" cy="5143500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 rot="20810735">
            <a:off x="-942360" y="-39326"/>
            <a:ext cx="6425144" cy="22723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  <p:sp>
        <p:nvSpPr>
          <p:cNvPr id="9" name="Ellipse 8"/>
          <p:cNvSpPr/>
          <p:nvPr/>
        </p:nvSpPr>
        <p:spPr>
          <a:xfrm rot="1781650">
            <a:off x="5246289" y="554935"/>
            <a:ext cx="3550182" cy="1337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60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24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843558"/>
            <a:ext cx="4968552" cy="32426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96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871 -0.46666 C -0.03958 -0.375 0.01563 -0.29166 0.08525 -0.29012 C 0.14045 -0.2824 0.18577 -0.32592 0.18681 -0.38271 C 0.18681 -0.43827 0.14236 -0.48919 0.08629 -0.49382 C 0.05816 -0.49382 0.03281 -0.48549 0.01476 -0.46666 C -0.01146 -0.44136 -0.02691 -0.4 -0.02691 -0.35154 C -0.02691 -0.32592 -0.02239 -0.30031 -0.01423 -0.27777 C 0.00469 -0.22963 0.04184 -0.19815 0.08438 -0.19352 C 0.1342 -0.18611 0.175 -0.22747 0.175 -0.27407 C 0.17587 -0.32592 0.13507 -0.3716 0.08525 -0.3787 C 0.06007 -0.3787 0.03733 -0.3716 0.02014 -0.35586 C -0.0026 -0.33055 -0.01701 -0.29012 -0.01701 -0.25061 C -0.01701 -0.22747 -0.0125 -0.20494 -0.00521 -0.1824 C 0.01198 -0.14043 0.04462 -0.10648 0.08351 -0.10308 C 0.12882 -0.09969 0.16511 -0.13703 0.16511 -0.1824 C 0.16597 -0.22747 0.12969 -0.2679 0.08438 -0.27129 C 0.06181 -0.27407 0.04097 -0.2679 0.02552 -0.25247 C 0.00469 -0.22963 -0.00694 -0.19815 -0.00694 -0.15524 C -0.00694 -0.13703 -0.0033 -0.11481 0.00295 -0.09598 C 0.0184 -0.05771 0.04827 -0.02839 0.08264 -0.02531 C 0.12344 -0.02531 0.1559 -0.05586 0.1559 -0.09598 C 0.1559 -0.13703 0.12431 -0.17407 0.08351 -0.17901 C 0.06354 -0.17901 0.04462 -0.17006 0.03108 -0.15926 C 0.01198 -0.14043 0.00104 -0.10648 0.00035 -0.07469 C 0.00035 -0.05586 0.00469 -0.03673 0.01025 -0.02098 C 0.02361 0.01636 0.05087 0.04229 0.08177 0.04229 C 0.11788 0.04568 0.14792 0.02006 0.14792 -0.01821 C 0.14861 -0.05586 0.11875 -0.08796 0.08264 -0.09166 C 0.06459 -0.09166 0.04722 -0.08796 0.03542 -0.07469 C 0.0184 -0.05771 0.00851 -0.02839 0.00851 0.00155 C 0.00851 0.02006 0.01111 0.03488 0.0165 0.04908 C 0.02917 0.08272 0.05278 0.10587 0.08073 0.10895 C 0.11424 0.10895 0.14045 0.08704 0.14045 0.0534 C 0.1415 0.02006 0.11511 -0.01018 0.08177 -0.01389 C 0.06528 -0.01389 0.05087 -0.01018 0.04011 0.00155 C 0.02465 0.01636 0.01563 0.04229 0.01563 0.07192 C 0.01563 0.08704 0.0184 0.09723 0.02292 0.11266 C 0.03368 0.14321 0.05538 0.16111 0.08073 0.16451 C 0.11059 0.16852 0.1342 0.14599 0.1342 0.11266 C 0.1342 0.08704 0.11163 0.0571 0.08177 0.0571 C 0.06632 0.0534 0.05278 0.06019 0.04271 0.0676 C 0.02917 0.08272 0.02101 0.10587 0.02101 0.13056 C 0.02101 0.14599 0.02361 0.15772 0.0283 0.16852 C 0.03837 0.19476 0.05816 0.21358 0.08004 0.2179 C 0.10695 0.2213 0.12882 0.19815 0.12882 0.17346 C 0.12882 0.14321 0.10695 0.12006 0.08073 0.11605 C 0.06823 0.11605 0.05538 0.12006 0.04636 0.13056 C 0.03368 0.14321 0.02656 0.16111 0.02656 0.18797 C 0.02656 0.19815 0.02917 0.20988 0.03281 0.2213 C 0.04184 0.2429 0.05903 0.26142 0.08004 0.26142 C 0.10347 0.26544 0.12344 0.24753 0.12344 0.2213 C 0.12344 0.19815 0.10434 0.17624 0.08004 0.17624 C 0.06893 0.17346 0.05729 0.17624 0.04913 0.18364 C 0.03837 0.19815 0.03195 0.2179 0.03195 0.23642 C 0.03195 0.24753 0.03368 0.25864 0.03733 0.26544 C 0.04549 0.28858 0.06094 0.30309 0.08004 0.3071 C 0.10174 0.3071 0.11875 0.28858 0.11875 0.26914 C 0.11875 0.24753 0.10174 0.225 0.08004 0.225 C 0.06893 0.225 0.05903 0.22809 0.05278 0.23642 C 0.04184 0.2429 0.03646 0.26142 0.03646 0.28118 C 0.03646 0.28858 0.03837 0.29939 0.04097 0.3071 C 0.04827 0.32932 0.06268 0.34044 0.079 0.34568 C 0.09896 0.34568 0.11424 0.32932 0.11424 0.31111 C 0.11424 0.28858 0.09896 0.27377 0.08004 0.26914 C 0.06997 0.26914 0.06094 0.27377 0.05452 0.28118 C 0.04549 0.28858 0.04011 0.30309 0.04011 0.32161 C 0.04011 0.32932 0.04184 0.33673 0.04462 0.34568 " pathEditMode="relative" rAng="0" ptsTypes="fffffffffffffffffffffffffffffffffffffffffffffffffffffffffffffffffff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3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5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50"/>
                            </p:stCondLst>
                            <p:childTnLst>
                              <p:par>
                                <p:cTn id="44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45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46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4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slap my head 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177486" cy="5740102"/>
          </a:xfrm>
          <a:prstGeom prst="rect">
            <a:avLst/>
          </a:prstGeom>
          <a:noFill/>
        </p:spPr>
      </p:pic>
      <p:sp>
        <p:nvSpPr>
          <p:cNvPr id="4" name="Ellipse 3"/>
          <p:cNvSpPr/>
          <p:nvPr/>
        </p:nvSpPr>
        <p:spPr>
          <a:xfrm rot="20644603">
            <a:off x="1177501" y="2374067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3496407" y="2759688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6" name="Ellipse 5"/>
          <p:cNvSpPr/>
          <p:nvPr/>
        </p:nvSpPr>
        <p:spPr>
          <a:xfrm rot="1439343">
            <a:off x="4251344" y="1515274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2591426" y="2728399"/>
            <a:ext cx="5884128" cy="234440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8" name="Ellipse 7"/>
          <p:cNvSpPr/>
          <p:nvPr/>
        </p:nvSpPr>
        <p:spPr>
          <a:xfrm rot="19369249">
            <a:off x="-1082982" y="825824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  <p:sp>
        <p:nvSpPr>
          <p:cNvPr id="10" name="Ellipse 9"/>
          <p:cNvSpPr/>
          <p:nvPr/>
        </p:nvSpPr>
        <p:spPr>
          <a:xfrm rot="20644603">
            <a:off x="-3472" y="313276"/>
            <a:ext cx="5322932" cy="2293961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 rot="1502733">
            <a:off x="4878930" y="62296"/>
            <a:ext cx="5322932" cy="2292138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62" dur="308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3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6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65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6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71" dur="308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72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3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74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75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80" dur="308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81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8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83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8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500"/>
                            </p:stCondLst>
                            <p:childTnLst>
                              <p:par>
                                <p:cTn id="1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5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58" dur="308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59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61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6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67" dur="308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68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0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7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76" dur="308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77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78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9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85" dur="308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86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8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88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:\EN COURS\Montages video\Smooth clips\Night shadow train - images\giphy (5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5"/>
            <a:ext cx="9144000" cy="5131836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slap my head 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177486" cy="5740102"/>
          </a:xfrm>
          <a:prstGeom prst="rect">
            <a:avLst/>
          </a:prstGeom>
          <a:noFill/>
        </p:spPr>
      </p:pic>
      <p:sp>
        <p:nvSpPr>
          <p:cNvPr id="4" name="Ellipse 3"/>
          <p:cNvSpPr/>
          <p:nvPr/>
        </p:nvSpPr>
        <p:spPr>
          <a:xfrm rot="20644603">
            <a:off x="1177501" y="2374067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5" name="Ellipse 4"/>
          <p:cNvSpPr/>
          <p:nvPr/>
        </p:nvSpPr>
        <p:spPr>
          <a:xfrm rot="20315019">
            <a:off x="3496407" y="2759688"/>
            <a:ext cx="6462880" cy="124692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6" name="Ellipse 5"/>
          <p:cNvSpPr/>
          <p:nvPr/>
        </p:nvSpPr>
        <p:spPr>
          <a:xfrm rot="1439343">
            <a:off x="4251344" y="1515274"/>
            <a:ext cx="3369152" cy="1972222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SLAP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 rot="630218">
            <a:off x="2591426" y="2728399"/>
            <a:ext cx="5884128" cy="2344406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MY HEAD</a:t>
            </a:r>
          </a:p>
        </p:txBody>
      </p:sp>
      <p:sp>
        <p:nvSpPr>
          <p:cNvPr id="8" name="Ellipse 7"/>
          <p:cNvSpPr/>
          <p:nvPr/>
        </p:nvSpPr>
        <p:spPr>
          <a:xfrm rot="19369249">
            <a:off x="-1082982" y="825824"/>
            <a:ext cx="6425144" cy="2272365"/>
          </a:xfrm>
          <a:prstGeom prst="ellipse">
            <a:avLst/>
          </a:prstGeom>
          <a:solidFill>
            <a:srgbClr val="2B1721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ARLING" pitchFamily="2" charset="0"/>
              </a:rPr>
              <a:t>NOW</a:t>
            </a:r>
          </a:p>
        </p:txBody>
      </p:sp>
      <p:sp>
        <p:nvSpPr>
          <p:cNvPr id="10" name="Ellipse 9"/>
          <p:cNvSpPr/>
          <p:nvPr/>
        </p:nvSpPr>
        <p:spPr>
          <a:xfrm rot="20644603">
            <a:off x="-3472" y="313276"/>
            <a:ext cx="5322932" cy="2293961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  <p:sp>
        <p:nvSpPr>
          <p:cNvPr id="11" name="Ellipse 10"/>
          <p:cNvSpPr/>
          <p:nvPr/>
        </p:nvSpPr>
        <p:spPr>
          <a:xfrm rot="1502733">
            <a:off x="4878930" y="62296"/>
            <a:ext cx="5322932" cy="2292138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7200" dirty="0">
                <a:solidFill>
                  <a:srgbClr val="FF0000"/>
                </a:solidFill>
                <a:latin typeface="AR DARLING" pitchFamily="2" charset="0"/>
              </a:rPr>
              <a:t>YOU GONNA</a:t>
            </a:r>
            <a:endParaRPr lang="fr-FR" sz="32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59" dur="308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0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6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62" dur="308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63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68" dur="308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69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0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71" dur="308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72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77" dur="308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78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7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80" dur="308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81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000"/>
                            </p:stCondLst>
                            <p:childTnLst>
                              <p:par>
                                <p:cTn id="152" presetID="5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55" dur="308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56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5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58" dur="308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59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64" dur="308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65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6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67" dur="308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68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73" dur="308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74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75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76" dur="308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77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193" accel="100000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82" dur="308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83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84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85" dur="308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86" dur="193">
                                          <p:stCondLst>
                                            <p:cond delay="3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0" y="411510"/>
            <a:ext cx="9144000" cy="4536504"/>
          </a:xfrm>
          <a:prstGeom prst="ellipse">
            <a:avLst/>
          </a:prstGeom>
          <a:solidFill>
            <a:srgbClr val="42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8000" dirty="0">
                <a:solidFill>
                  <a:srgbClr val="FF0000"/>
                </a:solidFill>
                <a:latin typeface="AR DARLING" pitchFamily="2" charset="0"/>
              </a:rPr>
              <a:t>YOU GONNA</a:t>
            </a:r>
          </a:p>
          <a:p>
            <a:pPr algn="ctr"/>
            <a:r>
              <a:rPr lang="fr-FR" sz="8000" dirty="0">
                <a:solidFill>
                  <a:srgbClr val="FF0000"/>
                </a:solidFill>
                <a:latin typeface="AR DARLING" pitchFamily="2" charset="0"/>
              </a:rPr>
              <a:t>SLAP MY HEAD</a:t>
            </a:r>
            <a:endParaRPr lang="fr-FR" sz="3600" dirty="0">
              <a:solidFill>
                <a:srgbClr val="FF0000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706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11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12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F:\EN COURS\Montages video\Smooth Slap my head\tumblr_mr817i7Vef1rmx7rb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3318" y="-236562"/>
            <a:ext cx="9567846" cy="5380062"/>
          </a:xfrm>
          <a:prstGeom prst="rect">
            <a:avLst/>
          </a:prstGeom>
          <a:noFill/>
        </p:spPr>
      </p:pic>
      <p:pic>
        <p:nvPicPr>
          <p:cNvPr id="6146" name="Picture 2" descr="F:\EN COURS\Montages video\Smooth Slap my head\tumblr_mvnm2lqwYt1rmxbou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283968" y="409073"/>
            <a:ext cx="4283968" cy="2450709"/>
          </a:xfrm>
          <a:prstGeom prst="rect">
            <a:avLst/>
          </a:prstGeom>
          <a:noFill/>
        </p:spPr>
      </p:pic>
      <p:pic>
        <p:nvPicPr>
          <p:cNvPr id="6148" name="Picture 4" descr="F:\EN COURS\Montages video\Smooth Slap my head\tumblr_nc9pfgaQRc1titzlso1_400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24528" y="2065152"/>
            <a:ext cx="3888432" cy="2450814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0" y="2499742"/>
            <a:ext cx="4355976" cy="19442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  <a:latin typeface="AR DARLING" pitchFamily="2" charset="0"/>
              </a:rPr>
              <a:t>YOU JUST LIE</a:t>
            </a:r>
            <a:endParaRPr lang="fr-FR" sz="1100" dirty="0">
              <a:solidFill>
                <a:schemeClr val="tx1"/>
              </a:solidFill>
              <a:latin typeface="AR DARLING" pitchFamily="2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256584" y="411510"/>
            <a:ext cx="4067944" cy="19442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r"/>
            <a:r>
              <a:rPr lang="fr-FR" sz="3200" dirty="0">
                <a:solidFill>
                  <a:schemeClr val="tx1"/>
                </a:solidFill>
                <a:latin typeface="AR DARLING" pitchFamily="2" charset="0"/>
              </a:rPr>
              <a:t>TAKE IT EASY</a:t>
            </a:r>
            <a:endParaRPr lang="fr-FR" sz="1100" dirty="0">
              <a:solidFill>
                <a:schemeClr val="tx1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0.46649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4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66667E-6 -4.81481E-6 L -0.44878 0.000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44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880"/>
                            </p:stCondLst>
                            <p:childTnLst>
                              <p:par>
                                <p:cTn id="23" presetID="5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55" decel="100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155" decel="100000"/>
                                        <p:tgtEl>
                                          <p:spTgt spid="614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7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1155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9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0" dur="1155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1" dur="1845" accel="100000" fill="hold">
                                          <p:stCondLst>
                                            <p:cond delay="1155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88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2caa4e3b766ae97f9b42e07816045566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" y="0"/>
            <a:ext cx="9143926" cy="617215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EN COURS\Montages video\Smooth Slap my head\tumblr_nqaum82AGg1utmk2o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90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ATE-WEB\Nate Web\Pages web\thesmoothtrio\sources\ombres_textures_avec_texteFB_red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139" cy="5143500"/>
          </a:xfrm>
          <a:prstGeom prst="rect">
            <a:avLst/>
          </a:prstGeom>
          <a:noFill/>
        </p:spPr>
      </p:pic>
      <p:sp>
        <p:nvSpPr>
          <p:cNvPr id="3" name="Ellipse 2"/>
          <p:cNvSpPr/>
          <p:nvPr/>
        </p:nvSpPr>
        <p:spPr>
          <a:xfrm>
            <a:off x="5477789" y="988618"/>
            <a:ext cx="3369152" cy="19722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AFTER</a:t>
            </a:r>
          </a:p>
          <a:p>
            <a:pPr algn="ctr"/>
            <a:r>
              <a:rPr lang="fr-FR" sz="2800" dirty="0">
                <a:solidFill>
                  <a:srgbClr val="9E1A1A"/>
                </a:solidFill>
                <a:latin typeface="AR DARLING" pitchFamily="2" charset="0"/>
              </a:rPr>
              <a:t>CHRISTMAS</a:t>
            </a:r>
            <a:endParaRPr lang="fr-FR" sz="1050" dirty="0">
              <a:solidFill>
                <a:srgbClr val="9E1A1A"/>
              </a:solidFill>
              <a:latin typeface="AR DARLING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EN COURS\Montages video\Smooth clips\After Christmas - images\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6536" cy="52855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EN COURS\Montages video\Smooth Slap my head\After Christmas - images\utmrxoh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-1"/>
            <a:ext cx="6768752" cy="5119769"/>
          </a:xfrm>
          <a:prstGeom prst="rect">
            <a:avLst/>
          </a:prstGeom>
          <a:noFill/>
        </p:spPr>
      </p:pic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EN COURS\Montages video\Smooth Slap my head\After Christmas - images\eee8f42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-380578"/>
            <a:ext cx="6264696" cy="5524078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211743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EN COURS\Montages video\Smooth clips\Night shadow train - images\New\nigh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112" y="0"/>
            <a:ext cx="9144000" cy="5266944"/>
          </a:xfrm>
          <a:prstGeom prst="rect">
            <a:avLst/>
          </a:prstGeom>
          <a:noFill/>
        </p:spPr>
      </p:pic>
    </p:spTree>
  </p:cSld>
  <p:clrMapOvr>
    <a:masterClrMapping/>
  </p:clrMapOvr>
  <p:transition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EN COURS\Montages video\Smooth Slap my head\After Christmas - images\dyn006_original_193_184_gif_2622397_ce568562e12d9e5a0c1e6cd75bdb0553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6024"/>
            <a:ext cx="8964488" cy="5740102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971600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771551"/>
            <a:ext cx="85667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Papayapa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  <a:p>
            <a:pPr algn="ctr"/>
            <a:r>
              <a:rPr lang="fr-FR" sz="11500" dirty="0" err="1">
                <a:solidFill>
                  <a:srgbClr val="FFFF99"/>
                </a:solidFill>
                <a:latin typeface="AnticFont" pitchFamily="2" charset="0"/>
              </a:rPr>
              <a:t>lapayapala</a:t>
            </a:r>
            <a:endParaRPr lang="fr-FR" sz="11500" dirty="0">
              <a:solidFill>
                <a:srgbClr val="FFFF99"/>
              </a:solidFill>
              <a:latin typeface="AnticFon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9592" y="2499742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5542" y="195486"/>
            <a:ext cx="72568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dirty="0">
                <a:solidFill>
                  <a:srgbClr val="FFFF99"/>
                </a:solidFill>
                <a:latin typeface="AnticFont" pitchFamily="2" charset="0"/>
              </a:rPr>
              <a:t>Pa Ya Pa</a:t>
            </a:r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xit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2059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75"/>
                            </p:stCondLst>
                            <p:childTnLst>
                              <p:par>
                                <p:cTn id="5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EN COURS\Montages video\Smooth clips\After Christmas - images\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2135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EN COURS\Montages video\Smooth clips\Night shadow train - images\tumblr_mo55z5GS5B1rkf2rs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7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20" y="195486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>
                <a:latin typeface="AR DARLING" pitchFamily="2" charset="0"/>
              </a:rPr>
              <a:t>WELCOME ABOARD</a:t>
            </a:r>
          </a:p>
          <a:p>
            <a:r>
              <a:rPr lang="fr-FR" sz="5400" dirty="0">
                <a:latin typeface="AR DARLING" pitchFamily="2" charset="0"/>
              </a:rPr>
              <a:t>    NIGHT SHADOW TRAIN </a:t>
            </a:r>
            <a:endParaRPr lang="fr-FR" sz="2000" dirty="0">
              <a:latin typeface="AR DARLING" pitchFamily="2" charset="0"/>
            </a:endParaRPr>
          </a:p>
        </p:txBody>
      </p:sp>
    </p:spTree>
  </p:cSld>
  <p:clrMapOvr>
    <a:masterClrMapping/>
  </p:clrMapOvr>
  <p:transition advClick="0" advTm="4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2700"/>
                                  </p:stCondLst>
                                  <p:iterate type="lt">
                                    <p:tmPct val="13571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2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8" presetClass="exit" presetSubtype="0" accel="50000" fill="hold" grpId="1" nodeType="withEffect">
                                  <p:stCondLst>
                                    <p:cond delay="20800"/>
                                  </p:stCondLst>
                                  <p:iterate type="lt">
                                    <p:tmPct val="10714"/>
                                  </p:iterate>
                                  <p:childTnLs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EN COURS\Montages video\Smooth clips\Night shadow train - images\6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137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EN COURS\Montages video\Smooth clips\Night shadow train - images\tumblr_mzh73prKvk1toamj8o1_5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0711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F:\EN COURS\Montages video\Smooth clips\Night shadow train - images\New\run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477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229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Affichage à l'écran (16:9)</PresentationFormat>
  <Paragraphs>92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 DARLING</vt:lpstr>
      <vt:lpstr>Induction</vt:lpstr>
      <vt:lpstr>Calibri</vt:lpstr>
      <vt:lpstr>AnticFont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Christophe Comps</dc:creator>
  <cp:lastModifiedBy>CENTELLES Sylvain</cp:lastModifiedBy>
  <cp:revision>100</cp:revision>
  <dcterms:created xsi:type="dcterms:W3CDTF">2016-09-21T13:04:23Z</dcterms:created>
  <dcterms:modified xsi:type="dcterms:W3CDTF">2020-06-07T20:14:40Z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2020-06-07T20:14:36Z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cb0ae801-58d2-45fd-8eea-000077d12a5c</vt:lpwstr>
  </property>
  <property fmtid="{D5CDD505-2E9C-101B-9397-08002B2CF9AE}" pid="8" name="MSIP_Label_fd1c0902-ed92-4fed-896d-2e7725de02d4_ContentBits">
    <vt:lpwstr>2</vt:lpwstr>
  </property>
</Properties>
</file>